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538D2-4E93-4A42-AF49-4B13B303AE1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F06-46BC-414D-B10F-0431EECB3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DF06-46BC-414D-B10F-0431EECB3F3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DF06-46BC-414D-B10F-0431EECB3F3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E202-7672-4205-A9D8-5C64E8F5CC28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327C-C9AE-466E-976D-3EBC4AB53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E202-7672-4205-A9D8-5C64E8F5CC28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327C-C9AE-466E-976D-3EBC4AB53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E202-7672-4205-A9D8-5C64E8F5CC28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327C-C9AE-466E-976D-3EBC4AB53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E202-7672-4205-A9D8-5C64E8F5CC28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327C-C9AE-466E-976D-3EBC4AB53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E202-7672-4205-A9D8-5C64E8F5CC28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327C-C9AE-466E-976D-3EBC4AB53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E202-7672-4205-A9D8-5C64E8F5CC28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327C-C9AE-466E-976D-3EBC4AB53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E202-7672-4205-A9D8-5C64E8F5CC28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327C-C9AE-466E-976D-3EBC4AB53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E202-7672-4205-A9D8-5C64E8F5CC28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327C-C9AE-466E-976D-3EBC4AB53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E202-7672-4205-A9D8-5C64E8F5CC28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327C-C9AE-466E-976D-3EBC4AB53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E202-7672-4205-A9D8-5C64E8F5CC28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327C-C9AE-466E-976D-3EBC4AB53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E202-7672-4205-A9D8-5C64E8F5CC28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82327C-C9AE-466E-976D-3EBC4AB532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5AE202-7672-4205-A9D8-5C64E8F5CC28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82327C-C9AE-466E-976D-3EBC4AB5324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1142984"/>
            <a:ext cx="8143932" cy="785818"/>
          </a:xfrm>
        </p:spPr>
        <p:txBody>
          <a:bodyPr>
            <a:normAutofit/>
          </a:bodyPr>
          <a:lstStyle/>
          <a:p>
            <a:r>
              <a:rPr lang="be-BY" sz="4000" b="1" i="1" dirty="0" smtClean="0">
                <a:solidFill>
                  <a:srgbClr val="FFFF00"/>
                </a:solidFill>
                <a:latin typeface="+mn-lt"/>
              </a:rPr>
              <a:t>КАК “ ЖИВЁТ” РЕКА ХЛЕВНАЯ ? </a:t>
            </a:r>
            <a:endParaRPr lang="ru-RU" sz="4000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4389120"/>
          </a:xfr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* Исследование  проводил: Синяк Павел,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ученик 3 класса.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*  Руководитель: </a:t>
            </a:r>
            <a:r>
              <a:rPr lang="ru-RU" b="1" i="1" dirty="0" err="1" smtClean="0">
                <a:solidFill>
                  <a:srgbClr val="002060"/>
                </a:solidFill>
              </a:rPr>
              <a:t>Демиденко</a:t>
            </a:r>
            <a:r>
              <a:rPr lang="ru-RU" b="1" i="1" dirty="0" smtClean="0">
                <a:solidFill>
                  <a:srgbClr val="002060"/>
                </a:solidFill>
              </a:rPr>
              <a:t> Светлана </a:t>
            </a:r>
            <a:r>
              <a:rPr lang="ru-RU" b="1" i="1" dirty="0" err="1" smtClean="0">
                <a:solidFill>
                  <a:srgbClr val="002060"/>
                </a:solidFill>
              </a:rPr>
              <a:t>Вацлавовна</a:t>
            </a:r>
            <a:r>
              <a:rPr lang="ru-RU" b="1" i="1" dirty="0" smtClean="0">
                <a:solidFill>
                  <a:srgbClr val="002060"/>
                </a:solidFill>
              </a:rPr>
              <a:t>, учитель 3 класса.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157161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500174"/>
            <a:ext cx="7901014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</a:rPr>
              <a:t/>
            </a:r>
            <a:br>
              <a:rPr lang="ru-RU" b="1" i="1" dirty="0" smtClean="0">
                <a:solidFill>
                  <a:srgbClr val="FFC000"/>
                </a:solidFill>
              </a:rPr>
            </a:br>
            <a:r>
              <a:rPr lang="ru-RU" b="1" i="1" dirty="0" smtClean="0">
                <a:solidFill>
                  <a:srgbClr val="FFC000"/>
                </a:solidFill>
              </a:rPr>
              <a:t>В РЕКЕ ХЛЕВНАЯ МОЖНО БУДЕТ КУПАТЬСЯ ЕСЛИ: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1. Ликвидировать запруды у истока реки.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2. Провести ливневую канализацию на тех участках, где это возможно.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3. Запретить сливать в реку производственные отходы.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4. Расчистить берега от мусора и организовать оборудованные места отдыха для жителей 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5. Призвать жителей  соблюдать чистоту и порядок на берегах нашей родной реки.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ЗНАЧИМОСТЬ РАБОТЫ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805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be-BY" sz="4000" b="1" i="1" dirty="0" smtClean="0">
                <a:solidFill>
                  <a:schemeClr val="tx1">
                    <a:lumMod val="75000"/>
                  </a:schemeClr>
                </a:solidFill>
              </a:rPr>
              <a:t>   Моя работа может быть</a:t>
            </a:r>
          </a:p>
          <a:p>
            <a:pPr algn="just">
              <a:buNone/>
            </a:pPr>
            <a:r>
              <a:rPr lang="be-BY" sz="4000" b="1" i="1" dirty="0" smtClean="0">
                <a:solidFill>
                  <a:schemeClr val="tx1">
                    <a:lumMod val="75000"/>
                  </a:schemeClr>
                </a:solidFill>
              </a:rPr>
              <a:t>   использована </a:t>
            </a:r>
            <a:r>
              <a:rPr lang="ru-RU" sz="4000" b="1" i="1" dirty="0" smtClean="0">
                <a:solidFill>
                  <a:schemeClr val="tx1">
                    <a:lumMod val="75000"/>
                  </a:schemeClr>
                </a:solidFill>
              </a:rPr>
              <a:t>при проведении классных часов, для  выступления перед учениками как моей школы, так и других школ.</a:t>
            </a:r>
          </a:p>
          <a:p>
            <a:pPr algn="just">
              <a:buNone/>
            </a:pPr>
            <a:r>
              <a:rPr lang="be-BY" sz="4000" b="1" i="1" dirty="0" smtClean="0">
                <a:solidFill>
                  <a:schemeClr val="tx1">
                    <a:lumMod val="75000"/>
                  </a:schemeClr>
                </a:solidFill>
              </a:rPr>
              <a:t> </a:t>
            </a:r>
            <a:endParaRPr lang="ru-RU" sz="4000" b="1" i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e-BY" b="1" i="1" dirty="0" smtClean="0">
                <a:solidFill>
                  <a:srgbClr val="FFFF00"/>
                </a:solidFill>
              </a:rPr>
              <a:t>СПАС</a:t>
            </a:r>
            <a:r>
              <a:rPr lang="ru-RU" b="1" i="1" dirty="0" smtClean="0">
                <a:solidFill>
                  <a:srgbClr val="FFFF00"/>
                </a:solidFill>
              </a:rPr>
              <a:t>ИБО ЗА ВНИМАНИЕ !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357298"/>
            <a:ext cx="7443782" cy="64293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ЦЕЛЬ ИССЛЕДОВАНИЯ: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2336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*   ВЫЯВЛЕНИЕ ЭКОЛОГИЧЕСКОГО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    СОСТОЯНИЯ РЕКИ ХЛЕВНАЯ, ПУТЕЙ И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    СРЕДСТВ ДЛЯ УЛУЧШЕНИЯ « ЗДОРОВЬЯ»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    РЕКИ. </a:t>
            </a:r>
            <a:endParaRPr lang="ru-RU" b="1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ЗАДАЧИ ИССЛЕДОВАНИЯ: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9120"/>
          </a:xfrm>
        </p:spPr>
        <p:txBody>
          <a:bodyPr/>
          <a:lstStyle/>
          <a:p>
            <a:pPr lvl="0">
              <a:buNone/>
            </a:pP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* Исследовать состояние берегов реки </a:t>
            </a:r>
            <a:r>
              <a:rPr lang="ru-RU" b="1" i="1" dirty="0" err="1" smtClean="0">
                <a:solidFill>
                  <a:schemeClr val="tx1">
                    <a:lumMod val="75000"/>
                  </a:schemeClr>
                </a:solidFill>
              </a:rPr>
              <a:t>Хлевная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 в нашей местности. </a:t>
            </a:r>
          </a:p>
          <a:p>
            <a:pPr lvl="0">
              <a:buNone/>
            </a:pP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* Исследовать состояние воды в реке </a:t>
            </a:r>
            <a:r>
              <a:rPr lang="ru-RU" b="1" i="1" dirty="0" err="1" smtClean="0">
                <a:solidFill>
                  <a:schemeClr val="tx1">
                    <a:lumMod val="75000"/>
                  </a:schemeClr>
                </a:solidFill>
              </a:rPr>
              <a:t>Хлевная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lvl="0">
              <a:buNone/>
            </a:pP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* Исследовать состояние животного мира и растительности реки </a:t>
            </a:r>
            <a:r>
              <a:rPr lang="ru-RU" b="1" i="1" dirty="0" err="1" smtClean="0">
                <a:solidFill>
                  <a:schemeClr val="tx1">
                    <a:lumMod val="75000"/>
                  </a:schemeClr>
                </a:solidFill>
              </a:rPr>
              <a:t>Хлевная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lvl="0">
              <a:buNone/>
            </a:pP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* Выяснить состояние « здоровья» реки </a:t>
            </a:r>
            <a:r>
              <a:rPr lang="ru-RU" b="1" i="1" dirty="0" err="1" smtClean="0">
                <a:solidFill>
                  <a:schemeClr val="tx1">
                    <a:lumMod val="75000"/>
                  </a:schemeClr>
                </a:solidFill>
              </a:rPr>
              <a:t>Хлевная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 на сегодняшний день.</a:t>
            </a:r>
          </a:p>
          <a:p>
            <a:pPr lvl="0">
              <a:buNone/>
            </a:pP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* Выявить пути и средства для улучшения экологического состояния реки </a:t>
            </a:r>
            <a:r>
              <a:rPr lang="ru-RU" b="1" i="1" dirty="0" err="1" smtClean="0">
                <a:solidFill>
                  <a:schemeClr val="tx1">
                    <a:lumMod val="75000"/>
                  </a:schemeClr>
                </a:solidFill>
              </a:rPr>
              <a:t>Хлевная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928670"/>
            <a:ext cx="8072462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C000"/>
                </a:solidFill>
              </a:rPr>
              <a:t/>
            </a:r>
            <a:br>
              <a:rPr lang="ru-RU" i="1" dirty="0" smtClean="0">
                <a:solidFill>
                  <a:srgbClr val="FFC000"/>
                </a:solidFill>
              </a:rPr>
            </a:br>
            <a:r>
              <a:rPr lang="ru-RU" i="1" dirty="0" smtClean="0">
                <a:solidFill>
                  <a:srgbClr val="FFC000"/>
                </a:solidFill>
              </a:rPr>
              <a:t/>
            </a:r>
            <a:br>
              <a:rPr lang="ru-RU" i="1" dirty="0" smtClean="0">
                <a:solidFill>
                  <a:srgbClr val="FFC000"/>
                </a:solidFill>
              </a:rPr>
            </a:br>
            <a:r>
              <a:rPr lang="ru-RU" b="1" i="1" dirty="0" smtClean="0">
                <a:solidFill>
                  <a:srgbClr val="FFC000"/>
                </a:solidFill>
              </a:rPr>
              <a:t/>
            </a:r>
            <a:br>
              <a:rPr lang="ru-RU" b="1" i="1" dirty="0" smtClean="0">
                <a:solidFill>
                  <a:srgbClr val="FFC000"/>
                </a:solidFill>
              </a:rPr>
            </a:br>
            <a:r>
              <a:rPr lang="ru-RU" b="1" i="1" dirty="0" smtClean="0">
                <a:solidFill>
                  <a:srgbClr val="FFC000"/>
                </a:solidFill>
              </a:rPr>
              <a:t/>
            </a:r>
            <a:br>
              <a:rPr lang="ru-RU" b="1" i="1" dirty="0" smtClean="0">
                <a:solidFill>
                  <a:srgbClr val="FFC000"/>
                </a:solidFill>
              </a:rPr>
            </a:br>
            <a:r>
              <a:rPr lang="ru-RU" b="1" i="1" dirty="0" smtClean="0">
                <a:solidFill>
                  <a:srgbClr val="FFC000"/>
                </a:solidFill>
              </a:rPr>
              <a:t>СОСТОЯНИЕ БЕРЕГОВ </a:t>
            </a:r>
            <a:br>
              <a:rPr lang="ru-RU" b="1" i="1" dirty="0" smtClean="0">
                <a:solidFill>
                  <a:srgbClr val="FFC000"/>
                </a:solidFill>
              </a:rPr>
            </a:b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007%20-%20(2008-06-12%20-%2014-40)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643182"/>
            <a:ext cx="3500463" cy="3429024"/>
          </a:xfrm>
          <a:prstGeom prst="rect">
            <a:avLst/>
          </a:prstGeom>
        </p:spPr>
      </p:pic>
      <p:pic>
        <p:nvPicPr>
          <p:cNvPr id="5" name="Рисунок 4" descr="215337[1]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57628"/>
            <a:ext cx="4214842" cy="2643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АНАЛИЗ ВОДЫ</a:t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C:\Documents and Settings\Admin\Мои документы\Мои рисунки\2015-10-13\SDC1407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14620"/>
            <a:ext cx="185738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Мои рисунки\2015-10-13\SDC140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071678"/>
            <a:ext cx="239164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Мои рисунки\2015-10-13\SDC1407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357694"/>
            <a:ext cx="3429024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15370" cy="1714512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C000"/>
                </a:solidFill>
              </a:rPr>
              <a:t>РАСТИТЕЛЬНОСТЬ РЕКИ </a:t>
            </a:r>
            <a:br>
              <a:rPr lang="ru-RU" sz="4000" b="1" i="1" dirty="0" smtClean="0">
                <a:solidFill>
                  <a:srgbClr val="FFC000"/>
                </a:solidFill>
              </a:rPr>
            </a:br>
            <a:r>
              <a:rPr lang="ru-RU" sz="4000" b="1" i="1" dirty="0" smtClean="0">
                <a:solidFill>
                  <a:srgbClr val="FFC000"/>
                </a:solidFill>
              </a:rPr>
              <a:t>ХЛЕВНАЯ</a:t>
            </a:r>
            <a:endParaRPr lang="ru-RU" sz="4000" b="1" i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00000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2285992"/>
            <a:ext cx="3714776" cy="3643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000_36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357562"/>
            <a:ext cx="4000528" cy="32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800972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Животный мир реки    </a:t>
            </a:r>
            <a:r>
              <a:rPr lang="ru-RU" b="1" i="1" dirty="0" err="1" smtClean="0">
                <a:solidFill>
                  <a:srgbClr val="FFFF00"/>
                </a:solidFill>
              </a:rPr>
              <a:t>Хлевная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post-75482-1325320049_thumb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857364"/>
            <a:ext cx="2857520" cy="2286016"/>
          </a:xfrm>
          <a:prstGeom prst="rect">
            <a:avLst/>
          </a:prstGeom>
        </p:spPr>
      </p:pic>
      <p:pic>
        <p:nvPicPr>
          <p:cNvPr id="5" name="Рисунок 4" descr="64136239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572132" y="1928802"/>
            <a:ext cx="3000396" cy="2143140"/>
          </a:xfrm>
          <a:prstGeom prst="rect">
            <a:avLst/>
          </a:prstGeom>
        </p:spPr>
      </p:pic>
      <p:pic>
        <p:nvPicPr>
          <p:cNvPr id="6" name="Рисунок 5" descr="img9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00034" y="4357694"/>
            <a:ext cx="3081338" cy="2195513"/>
          </a:xfrm>
          <a:prstGeom prst="rect">
            <a:avLst/>
          </a:prstGeom>
        </p:spPr>
      </p:pic>
      <p:pic>
        <p:nvPicPr>
          <p:cNvPr id="7" name="Рисунок 6" descr="1003853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5500694" y="4500570"/>
            <a:ext cx="3143272" cy="200026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C000"/>
                </a:solidFill>
              </a:rPr>
              <a:t> </a:t>
            </a:r>
            <a:r>
              <a:rPr lang="ru-RU" b="1" i="1" dirty="0" smtClean="0">
                <a:solidFill>
                  <a:srgbClr val="FFC000"/>
                </a:solidFill>
              </a:rPr>
              <a:t>Опрос жителей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SDC15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870756"/>
            <a:ext cx="4040218" cy="2272624"/>
          </a:xfrm>
          <a:prstGeom prst="rect">
            <a:avLst/>
          </a:prstGeom>
        </p:spPr>
      </p:pic>
      <p:pic>
        <p:nvPicPr>
          <p:cNvPr id="7" name="Содержимое 6" descr="SDC152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3438" y="4238327"/>
            <a:ext cx="4071966" cy="2290481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143008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Топографическая карта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C:\Documents and Settings\Admin\Мои документы\Мои рисунки\2015-10-13\Почта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2285992"/>
            <a:ext cx="620185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214</Words>
  <Application>Microsoft Office PowerPoint</Application>
  <PresentationFormat>Экран (4:3)</PresentationFormat>
  <Paragraphs>37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КАК “ ЖИВЁТ” РЕКА ХЛЕВНАЯ ? </vt:lpstr>
      <vt:lpstr>ЦЕЛЬ ИССЛЕДОВАНИЯ:</vt:lpstr>
      <vt:lpstr>ЗАДАЧИ ИССЛЕДОВАНИЯ:</vt:lpstr>
      <vt:lpstr>    СОСТОЯНИЕ БЕРЕГОВ  </vt:lpstr>
      <vt:lpstr>АНАЛИЗ ВОДЫ </vt:lpstr>
      <vt:lpstr>РАСТИТЕЛЬНОСТЬ РЕКИ  ХЛЕВНАЯ</vt:lpstr>
      <vt:lpstr>Животный мир реки    Хлевная </vt:lpstr>
      <vt:lpstr> Опрос жителей</vt:lpstr>
      <vt:lpstr>Топографическая карта</vt:lpstr>
      <vt:lpstr> В РЕКЕ ХЛЕВНАЯ МОЖНО БУДЕТ КУПАТЬСЯ ЕСЛИ:</vt:lpstr>
      <vt:lpstr>ЗНАЧИМОСТЬ РАБОТЫ</vt:lpstr>
      <vt:lpstr>СПАСИБО ЗА ВНИМАНИЕ 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“ живёт”  река Хлевная?</dc:title>
  <dc:creator>Seven</dc:creator>
  <cp:lastModifiedBy>Seven</cp:lastModifiedBy>
  <cp:revision>24</cp:revision>
  <dcterms:created xsi:type="dcterms:W3CDTF">2016-04-11T09:04:13Z</dcterms:created>
  <dcterms:modified xsi:type="dcterms:W3CDTF">2016-04-13T10:50:05Z</dcterms:modified>
</cp:coreProperties>
</file>